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rnoru" charset="1" panose="00000A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Montserrat" charset="1" panose="00000500000000000000"/>
      <p:regular r:id="rId35"/>
    </p:embeddedFont>
    <p:embeddedFont>
      <p:font typeface="Montserrat Bold" charset="1" panose="00000800000000000000"/>
      <p:regular r:id="rId36"/>
    </p:embeddedFont>
    <p:embeddedFont>
      <p:font typeface="Montserrat Italics" charset="1" panose="00000500000000000000"/>
      <p:regular r:id="rId37"/>
    </p:embeddedFont>
    <p:embeddedFont>
      <p:font typeface="Montserrat Bold Italics" charset="1" panose="00000800000000000000"/>
      <p:regular r:id="rId38"/>
    </p:embeddedFont>
    <p:embeddedFont>
      <p:font typeface="Montserrat Thin" charset="1" panose="00000300000000000000"/>
      <p:regular r:id="rId39"/>
    </p:embeddedFont>
    <p:embeddedFont>
      <p:font typeface="Montserrat Thin Italics" charset="1" panose="00000300000000000000"/>
      <p:regular r:id="rId40"/>
    </p:embeddedFont>
    <p:embeddedFont>
      <p:font typeface="Montserrat Extra-Light" charset="1" panose="00000300000000000000"/>
      <p:regular r:id="rId41"/>
    </p:embeddedFont>
    <p:embeddedFont>
      <p:font typeface="Montserrat Extra-Light Italics" charset="1" panose="00000300000000000000"/>
      <p:regular r:id="rId42"/>
    </p:embeddedFont>
    <p:embeddedFont>
      <p:font typeface="Montserrat Light" charset="1" panose="00000400000000000000"/>
      <p:regular r:id="rId43"/>
    </p:embeddedFont>
    <p:embeddedFont>
      <p:font typeface="Montserrat Light Italics" charset="1" panose="00000400000000000000"/>
      <p:regular r:id="rId44"/>
    </p:embeddedFont>
    <p:embeddedFont>
      <p:font typeface="Montserrat Medium" charset="1" panose="00000600000000000000"/>
      <p:regular r:id="rId45"/>
    </p:embeddedFont>
    <p:embeddedFont>
      <p:font typeface="Montserrat Medium Italics" charset="1" panose="00000600000000000000"/>
      <p:regular r:id="rId46"/>
    </p:embeddedFont>
    <p:embeddedFont>
      <p:font typeface="Montserrat Semi-Bold" charset="1" panose="00000700000000000000"/>
      <p:regular r:id="rId47"/>
    </p:embeddedFont>
    <p:embeddedFont>
      <p:font typeface="Montserrat Semi-Bold Italics" charset="1" panose="00000700000000000000"/>
      <p:regular r:id="rId48"/>
    </p:embeddedFont>
    <p:embeddedFont>
      <p:font typeface="Montserrat Ultra-Bold" charset="1" panose="00000900000000000000"/>
      <p:regular r:id="rId49"/>
    </p:embeddedFont>
    <p:embeddedFont>
      <p:font typeface="Montserrat Ultra-Bold Italics" charset="1" panose="00000900000000000000"/>
      <p:regular r:id="rId50"/>
    </p:embeddedFont>
    <p:embeddedFont>
      <p:font typeface="Montserrat Heavy" charset="1" panose="00000A00000000000000"/>
      <p:regular r:id="rId51"/>
    </p:embeddedFont>
    <p:embeddedFont>
      <p:font typeface="Montserrat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977" r="0" b="-358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06919" y="6806706"/>
            <a:ext cx="32028641" cy="15373748"/>
          </a:xfrm>
          <a:custGeom>
            <a:avLst/>
            <a:gdLst/>
            <a:ahLst/>
            <a:cxnLst/>
            <a:rect r="r" b="b" t="t" l="l"/>
            <a:pathLst>
              <a:path h="15373748" w="32028641">
                <a:moveTo>
                  <a:pt x="0" y="0"/>
                </a:moveTo>
                <a:lnTo>
                  <a:pt x="32028641" y="0"/>
                </a:lnTo>
                <a:lnTo>
                  <a:pt x="32028641" y="15373748"/>
                </a:lnTo>
                <a:lnTo>
                  <a:pt x="0" y="1537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487233" y="6994380"/>
            <a:ext cx="32028641" cy="15373748"/>
          </a:xfrm>
          <a:custGeom>
            <a:avLst/>
            <a:gdLst/>
            <a:ahLst/>
            <a:cxnLst/>
            <a:rect r="r" b="b" t="t" l="l"/>
            <a:pathLst>
              <a:path h="15373748" w="32028641">
                <a:moveTo>
                  <a:pt x="0" y="0"/>
                </a:moveTo>
                <a:lnTo>
                  <a:pt x="32028641" y="0"/>
                </a:lnTo>
                <a:lnTo>
                  <a:pt x="32028641" y="15373747"/>
                </a:lnTo>
                <a:lnTo>
                  <a:pt x="0" y="1537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71858" y="7371740"/>
            <a:ext cx="32028641" cy="15373748"/>
          </a:xfrm>
          <a:custGeom>
            <a:avLst/>
            <a:gdLst/>
            <a:ahLst/>
            <a:cxnLst/>
            <a:rect r="r" b="b" t="t" l="l"/>
            <a:pathLst>
              <a:path h="15373748" w="32028641">
                <a:moveTo>
                  <a:pt x="0" y="0"/>
                </a:moveTo>
                <a:lnTo>
                  <a:pt x="32028641" y="0"/>
                </a:lnTo>
                <a:lnTo>
                  <a:pt x="32028641" y="15373747"/>
                </a:lnTo>
                <a:lnTo>
                  <a:pt x="0" y="1537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692988" y="4480144"/>
            <a:ext cx="9311211" cy="0"/>
          </a:xfrm>
          <a:prstGeom prst="line">
            <a:avLst/>
          </a:prstGeom>
          <a:ln cap="flat" w="114300">
            <a:solidFill>
              <a:srgbClr val="F2F4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889369" y="9258300"/>
            <a:ext cx="311868" cy="310410"/>
            <a:chOff x="0" y="0"/>
            <a:chExt cx="408308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830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308">
                  <a:moveTo>
                    <a:pt x="204154" y="0"/>
                  </a:moveTo>
                  <a:cubicBezTo>
                    <a:pt x="91403" y="0"/>
                    <a:pt x="0" y="90976"/>
                    <a:pt x="0" y="203200"/>
                  </a:cubicBezTo>
                  <a:cubicBezTo>
                    <a:pt x="0" y="315424"/>
                    <a:pt x="91403" y="406400"/>
                    <a:pt x="204154" y="406400"/>
                  </a:cubicBezTo>
                  <a:cubicBezTo>
                    <a:pt x="316905" y="406400"/>
                    <a:pt x="408308" y="315424"/>
                    <a:pt x="408308" y="203200"/>
                  </a:cubicBezTo>
                  <a:cubicBezTo>
                    <a:pt x="408308" y="90976"/>
                    <a:pt x="316905" y="0"/>
                    <a:pt x="204154" y="0"/>
                  </a:cubicBezTo>
                  <a:close/>
                </a:path>
              </a:pathLst>
            </a:custGeom>
            <a:solidFill>
              <a:srgbClr val="1A20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279" y="0"/>
              <a:ext cx="33175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976349" y="9345281"/>
            <a:ext cx="137907" cy="136449"/>
            <a:chOff x="0" y="0"/>
            <a:chExt cx="180552" cy="1786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552" cy="178644"/>
            </a:xfrm>
            <a:custGeom>
              <a:avLst/>
              <a:gdLst/>
              <a:ahLst/>
              <a:cxnLst/>
              <a:rect r="r" b="b" t="t" l="l"/>
              <a:pathLst>
                <a:path h="178644" w="180552">
                  <a:moveTo>
                    <a:pt x="90276" y="0"/>
                  </a:moveTo>
                  <a:cubicBezTo>
                    <a:pt x="40418" y="0"/>
                    <a:pt x="0" y="39991"/>
                    <a:pt x="0" y="89322"/>
                  </a:cubicBezTo>
                  <a:cubicBezTo>
                    <a:pt x="0" y="138653"/>
                    <a:pt x="40418" y="178644"/>
                    <a:pt x="90276" y="178644"/>
                  </a:cubicBezTo>
                  <a:cubicBezTo>
                    <a:pt x="140134" y="178644"/>
                    <a:pt x="180552" y="138653"/>
                    <a:pt x="180552" y="89322"/>
                  </a:cubicBezTo>
                  <a:cubicBezTo>
                    <a:pt x="180552" y="39991"/>
                    <a:pt x="140134" y="0"/>
                    <a:pt x="90276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927" y="-21352"/>
              <a:ext cx="146699" cy="183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828405" y="9258300"/>
            <a:ext cx="311868" cy="310410"/>
            <a:chOff x="0" y="0"/>
            <a:chExt cx="408308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830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308">
                  <a:moveTo>
                    <a:pt x="204154" y="0"/>
                  </a:moveTo>
                  <a:cubicBezTo>
                    <a:pt x="91403" y="0"/>
                    <a:pt x="0" y="90976"/>
                    <a:pt x="0" y="203200"/>
                  </a:cubicBezTo>
                  <a:cubicBezTo>
                    <a:pt x="0" y="315424"/>
                    <a:pt x="91403" y="406400"/>
                    <a:pt x="204154" y="406400"/>
                  </a:cubicBezTo>
                  <a:cubicBezTo>
                    <a:pt x="316905" y="406400"/>
                    <a:pt x="408308" y="315424"/>
                    <a:pt x="408308" y="203200"/>
                  </a:cubicBezTo>
                  <a:cubicBezTo>
                    <a:pt x="408308" y="90976"/>
                    <a:pt x="316905" y="0"/>
                    <a:pt x="204154" y="0"/>
                  </a:cubicBezTo>
                  <a:close/>
                </a:path>
              </a:pathLst>
            </a:custGeom>
            <a:solidFill>
              <a:srgbClr val="1A20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38279" y="0"/>
              <a:ext cx="33175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921006" y="9350172"/>
            <a:ext cx="126666" cy="126666"/>
            <a:chOff x="0" y="0"/>
            <a:chExt cx="220156" cy="220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156" cy="220156"/>
            </a:xfrm>
            <a:custGeom>
              <a:avLst/>
              <a:gdLst/>
              <a:ahLst/>
              <a:cxnLst/>
              <a:rect r="r" b="b" t="t" l="l"/>
              <a:pathLst>
                <a:path h="220156" w="220156">
                  <a:moveTo>
                    <a:pt x="0" y="0"/>
                  </a:moveTo>
                  <a:lnTo>
                    <a:pt x="220156" y="0"/>
                  </a:lnTo>
                  <a:lnTo>
                    <a:pt x="220156" y="220156"/>
                  </a:lnTo>
                  <a:lnTo>
                    <a:pt x="0" y="220156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0156" cy="25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356655" y="9258300"/>
            <a:ext cx="311868" cy="310410"/>
            <a:chOff x="0" y="0"/>
            <a:chExt cx="408308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830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308">
                  <a:moveTo>
                    <a:pt x="204154" y="0"/>
                  </a:moveTo>
                  <a:cubicBezTo>
                    <a:pt x="91403" y="0"/>
                    <a:pt x="0" y="90976"/>
                    <a:pt x="0" y="203200"/>
                  </a:cubicBezTo>
                  <a:cubicBezTo>
                    <a:pt x="0" y="315424"/>
                    <a:pt x="91403" y="406400"/>
                    <a:pt x="204154" y="406400"/>
                  </a:cubicBezTo>
                  <a:cubicBezTo>
                    <a:pt x="316905" y="406400"/>
                    <a:pt x="408308" y="315424"/>
                    <a:pt x="408308" y="203200"/>
                  </a:cubicBezTo>
                  <a:cubicBezTo>
                    <a:pt x="408308" y="90976"/>
                    <a:pt x="316905" y="0"/>
                    <a:pt x="204154" y="0"/>
                  </a:cubicBezTo>
                  <a:close/>
                </a:path>
              </a:pathLst>
            </a:custGeom>
            <a:solidFill>
              <a:srgbClr val="1A20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8279" y="0"/>
              <a:ext cx="33175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28194" y="9331513"/>
            <a:ext cx="168789" cy="145325"/>
            <a:chOff x="0" y="0"/>
            <a:chExt cx="103103" cy="887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103" cy="88770"/>
            </a:xfrm>
            <a:custGeom>
              <a:avLst/>
              <a:gdLst/>
              <a:ahLst/>
              <a:cxnLst/>
              <a:rect r="r" b="b" t="t" l="l"/>
              <a:pathLst>
                <a:path h="88770" w="103103">
                  <a:moveTo>
                    <a:pt x="51551" y="0"/>
                  </a:moveTo>
                  <a:lnTo>
                    <a:pt x="103103" y="88770"/>
                  </a:lnTo>
                  <a:lnTo>
                    <a:pt x="0" y="88770"/>
                  </a:lnTo>
                  <a:lnTo>
                    <a:pt x="51551" y="0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6110" y="3115"/>
              <a:ext cx="70883" cy="79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829700" y="9453588"/>
            <a:ext cx="4542655" cy="2486071"/>
          </a:xfrm>
          <a:custGeom>
            <a:avLst/>
            <a:gdLst/>
            <a:ahLst/>
            <a:cxnLst/>
            <a:rect r="r" b="b" t="t" l="l"/>
            <a:pathLst>
              <a:path h="2486071" w="4542655">
                <a:moveTo>
                  <a:pt x="0" y="0"/>
                </a:moveTo>
                <a:lnTo>
                  <a:pt x="4542656" y="0"/>
                </a:lnTo>
                <a:lnTo>
                  <a:pt x="4542656" y="2486071"/>
                </a:lnTo>
                <a:lnTo>
                  <a:pt x="0" y="2486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648887" y="9631342"/>
            <a:ext cx="355312" cy="355312"/>
          </a:xfrm>
          <a:custGeom>
            <a:avLst/>
            <a:gdLst/>
            <a:ahLst/>
            <a:cxnLst/>
            <a:rect r="r" b="b" t="t" l="l"/>
            <a:pathLst>
              <a:path h="355312" w="355312">
                <a:moveTo>
                  <a:pt x="0" y="0"/>
                </a:moveTo>
                <a:lnTo>
                  <a:pt x="355312" y="0"/>
                </a:lnTo>
                <a:lnTo>
                  <a:pt x="355312" y="355312"/>
                </a:lnTo>
                <a:lnTo>
                  <a:pt x="0" y="355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004199" y="9616335"/>
            <a:ext cx="3854514" cy="34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1A2020"/>
                </a:solidFill>
                <a:latin typeface="Montserrat Bold Italics"/>
              </a:rPr>
              <a:t>@Bandyopadhyay-Ankan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54365" y="3051349"/>
            <a:ext cx="5806537" cy="137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5"/>
              </a:lnSpc>
            </a:pPr>
            <a:r>
              <a:rPr lang="en-US" sz="7582">
                <a:solidFill>
                  <a:srgbClr val="F2F4F5"/>
                </a:solidFill>
                <a:latin typeface="Poppins Medium"/>
              </a:rPr>
              <a:t>CASE STUDY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94526" y="1345040"/>
            <a:ext cx="9508135" cy="192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5"/>
              </a:lnSpc>
            </a:pPr>
            <a:r>
              <a:rPr lang="en-US" sz="10661" spc="842">
                <a:solidFill>
                  <a:srgbClr val="F2F4F5"/>
                </a:solidFill>
                <a:latin typeface="Poppins Ultra-Bold"/>
              </a:rPr>
              <a:t>S</a:t>
            </a:r>
            <a:r>
              <a:rPr lang="en-US" sz="10661" spc="842">
                <a:solidFill>
                  <a:srgbClr val="1A2020"/>
                </a:solidFill>
                <a:latin typeface="Poppins Ultra-Bold"/>
              </a:rPr>
              <a:t>Q</a:t>
            </a:r>
            <a:r>
              <a:rPr lang="en-US" sz="10661" spc="842">
                <a:solidFill>
                  <a:srgbClr val="F2F4F5"/>
                </a:solidFill>
                <a:latin typeface="Poppins Ultra-Bold"/>
              </a:rPr>
              <a:t>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98012" y="690142"/>
            <a:ext cx="11090206" cy="9274047"/>
          </a:xfrm>
          <a:custGeom>
            <a:avLst/>
            <a:gdLst/>
            <a:ahLst/>
            <a:cxnLst/>
            <a:rect r="r" b="b" t="t" l="l"/>
            <a:pathLst>
              <a:path h="9274047" w="11090206">
                <a:moveTo>
                  <a:pt x="0" y="0"/>
                </a:moveTo>
                <a:lnTo>
                  <a:pt x="11090206" y="0"/>
                </a:lnTo>
                <a:lnTo>
                  <a:pt x="11090206" y="9274047"/>
                </a:lnTo>
                <a:lnTo>
                  <a:pt x="0" y="9274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23" t="0" r="-802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2448" y="4214930"/>
            <a:ext cx="4227130" cy="2166268"/>
          </a:xfrm>
          <a:custGeom>
            <a:avLst/>
            <a:gdLst/>
            <a:ahLst/>
            <a:cxnLst/>
            <a:rect r="r" b="b" t="t" l="l"/>
            <a:pathLst>
              <a:path h="2166268" w="4227130">
                <a:moveTo>
                  <a:pt x="0" y="0"/>
                </a:moveTo>
                <a:lnTo>
                  <a:pt x="4227130" y="0"/>
                </a:lnTo>
                <a:lnTo>
                  <a:pt x="4227130" y="2166269"/>
                </a:lnTo>
                <a:lnTo>
                  <a:pt x="0" y="2166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408" t="-129223" r="-58097" b="-15617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4815" y="1904512"/>
            <a:ext cx="57014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2F4F5"/>
                </a:solidFill>
                <a:latin typeface="Canva Sans Bold"/>
              </a:rPr>
              <a:t>Challenge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4815" y="4190365"/>
            <a:ext cx="1712017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2F4F5"/>
                </a:solidFill>
                <a:latin typeface="Canva Sans Bold"/>
              </a:rPr>
              <a:t>To craft SQL queries to extract insights from the Maldives Vs Lakshadweep database.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08" y="2313481"/>
            <a:ext cx="8646319" cy="671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 spc="635">
                <a:solidFill>
                  <a:srgbClr val="F2F4F5"/>
                </a:solidFill>
                <a:latin typeface="Canva Sans Bold"/>
              </a:rPr>
              <a:t>T</a:t>
            </a:r>
            <a:r>
              <a:rPr lang="en-US" sz="6357" spc="635">
                <a:solidFill>
                  <a:srgbClr val="F2F4F5"/>
                </a:solidFill>
                <a:latin typeface="Canva Sans Bold"/>
              </a:rPr>
              <a:t>ABLES</a:t>
            </a:r>
          </a:p>
          <a:p>
            <a:pPr algn="ctr" marL="1372648" indent="-686324" lvl="1">
              <a:lnSpc>
                <a:spcPts val="8900"/>
              </a:lnSpc>
              <a:buFont typeface="Arial"/>
              <a:buChar char="•"/>
            </a:pPr>
            <a:r>
              <a:rPr lang="en-US" sz="6357">
                <a:solidFill>
                  <a:srgbClr val="F2F4F5"/>
                </a:solidFill>
                <a:latin typeface="Canva Sans Bold"/>
              </a:rPr>
              <a:t>Destination</a:t>
            </a:r>
          </a:p>
          <a:p>
            <a:pPr algn="ctr" marL="1372648" indent="-686324" lvl="1">
              <a:lnSpc>
                <a:spcPts val="8900"/>
              </a:lnSpc>
              <a:buFont typeface="Arial"/>
              <a:buChar char="•"/>
            </a:pPr>
            <a:r>
              <a:rPr lang="en-US" sz="6357">
                <a:solidFill>
                  <a:srgbClr val="F2F4F5"/>
                </a:solidFill>
                <a:latin typeface="Canva Sans Bold"/>
              </a:rPr>
              <a:t>TouristAttractions</a:t>
            </a:r>
          </a:p>
          <a:p>
            <a:pPr algn="ctr" marL="1372648" indent="-686324" lvl="1">
              <a:lnSpc>
                <a:spcPts val="8900"/>
              </a:lnSpc>
              <a:buFont typeface="Arial"/>
              <a:buChar char="•"/>
            </a:pPr>
            <a:r>
              <a:rPr lang="en-US" sz="6357">
                <a:solidFill>
                  <a:srgbClr val="F2F4F5"/>
                </a:solidFill>
                <a:latin typeface="Canva Sans Bold"/>
              </a:rPr>
              <a:t>TouristArrivals</a:t>
            </a:r>
          </a:p>
          <a:p>
            <a:pPr algn="ctr" marL="1372648" indent="-686324" lvl="1">
              <a:lnSpc>
                <a:spcPts val="8900"/>
              </a:lnSpc>
              <a:buFont typeface="Arial"/>
              <a:buChar char="•"/>
            </a:pPr>
            <a:r>
              <a:rPr lang="en-US" sz="6357">
                <a:solidFill>
                  <a:srgbClr val="F2F4F5"/>
                </a:solidFill>
                <a:latin typeface="Canva Sans Bold"/>
              </a:rPr>
              <a:t>IndianTourists</a:t>
            </a:r>
          </a:p>
          <a:p>
            <a:pPr algn="ctr">
              <a:lnSpc>
                <a:spcPts val="89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0453" y="751322"/>
            <a:ext cx="12522899" cy="8784355"/>
          </a:xfrm>
          <a:custGeom>
            <a:avLst/>
            <a:gdLst/>
            <a:ahLst/>
            <a:cxnLst/>
            <a:rect r="r" b="b" t="t" l="l"/>
            <a:pathLst>
              <a:path h="8784355" w="12522899">
                <a:moveTo>
                  <a:pt x="0" y="0"/>
                </a:moveTo>
                <a:lnTo>
                  <a:pt x="12522899" y="0"/>
                </a:lnTo>
                <a:lnTo>
                  <a:pt x="12522899" y="8784356"/>
                </a:lnTo>
                <a:lnTo>
                  <a:pt x="0" y="878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6702" b="-171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3719" y="579872"/>
            <a:ext cx="27110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ERD: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7544" y="42088"/>
            <a:ext cx="6972730" cy="13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0"/>
              </a:lnSpc>
            </a:pPr>
            <a:r>
              <a:rPr lang="en-US" sz="8128" spc="812">
                <a:solidFill>
                  <a:srgbClr val="FFFFFF"/>
                </a:solidFill>
                <a:latin typeface="Canva Sans Bold"/>
              </a:rPr>
              <a:t>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2554" y="1914458"/>
            <a:ext cx="13180573" cy="813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7918" indent="-453959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Canva Sans"/>
              </a:rPr>
              <a:t>1)Retrieve the number of visitors to the Mal</a:t>
            </a:r>
            <a:r>
              <a:rPr lang="en-US" sz="4205">
                <a:solidFill>
                  <a:srgbClr val="FFFFFF"/>
                </a:solidFill>
                <a:latin typeface="Canva Sans"/>
              </a:rPr>
              <a:t>dives in 2019?</a:t>
            </a:r>
          </a:p>
          <a:p>
            <a:pPr algn="ctr" marL="907918" indent="-453959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Canva Sans"/>
              </a:rPr>
              <a:t>2)Retrieve the average budget per day and best time to visit for destinations with more than 10,000 tourists in 2022?</a:t>
            </a:r>
          </a:p>
          <a:p>
            <a:pPr algn="ctr" marL="907918" indent="-453959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Canva Sans"/>
              </a:rPr>
              <a:t>3)Retrieve the unique features of tourist attractions in Lakshadweep?</a:t>
            </a:r>
          </a:p>
          <a:p>
            <a:pPr algn="ctr" marL="907918" indent="-453959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Canva Sans"/>
              </a:rPr>
              <a:t>4)Retrieve the number of Indian tourists who visited the Maldives in 2021?</a:t>
            </a:r>
          </a:p>
          <a:p>
            <a:pPr algn="ctr" marL="907918" indent="-453959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FFFFFF"/>
                </a:solidFill>
                <a:latin typeface="Canva Sans"/>
              </a:rPr>
              <a:t>5)Find the destinations with the highest tourism revenue in 2022?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785" y="456046"/>
            <a:ext cx="14104847" cy="9168346"/>
          </a:xfrm>
          <a:custGeom>
            <a:avLst/>
            <a:gdLst/>
            <a:ahLst/>
            <a:cxnLst/>
            <a:rect r="r" b="b" t="t" l="l"/>
            <a:pathLst>
              <a:path h="9168346" w="14104847">
                <a:moveTo>
                  <a:pt x="0" y="0"/>
                </a:moveTo>
                <a:lnTo>
                  <a:pt x="14104847" y="0"/>
                </a:lnTo>
                <a:lnTo>
                  <a:pt x="14104847" y="9168345"/>
                </a:lnTo>
                <a:lnTo>
                  <a:pt x="0" y="916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33" t="0" r="-8133" b="-20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497" y="765621"/>
            <a:ext cx="16496803" cy="8941107"/>
          </a:xfrm>
          <a:custGeom>
            <a:avLst/>
            <a:gdLst/>
            <a:ahLst/>
            <a:cxnLst/>
            <a:rect r="r" b="b" t="t" l="l"/>
            <a:pathLst>
              <a:path h="8941107" w="16496803">
                <a:moveTo>
                  <a:pt x="0" y="0"/>
                </a:moveTo>
                <a:lnTo>
                  <a:pt x="16496803" y="0"/>
                </a:lnTo>
                <a:lnTo>
                  <a:pt x="16496803" y="8941107"/>
                </a:lnTo>
                <a:lnTo>
                  <a:pt x="0" y="8941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8" t="0" r="-527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099" y="544906"/>
            <a:ext cx="14576073" cy="8974442"/>
          </a:xfrm>
          <a:custGeom>
            <a:avLst/>
            <a:gdLst/>
            <a:ahLst/>
            <a:cxnLst/>
            <a:rect r="r" b="b" t="t" l="l"/>
            <a:pathLst>
              <a:path h="8974442" w="14576073">
                <a:moveTo>
                  <a:pt x="0" y="0"/>
                </a:moveTo>
                <a:lnTo>
                  <a:pt x="14576073" y="0"/>
                </a:lnTo>
                <a:lnTo>
                  <a:pt x="14576073" y="8974441"/>
                </a:lnTo>
                <a:lnTo>
                  <a:pt x="0" y="897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78" t="0" r="-697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9354" y="919528"/>
            <a:ext cx="14812118" cy="8651708"/>
          </a:xfrm>
          <a:custGeom>
            <a:avLst/>
            <a:gdLst/>
            <a:ahLst/>
            <a:cxnLst/>
            <a:rect r="r" b="b" t="t" l="l"/>
            <a:pathLst>
              <a:path h="8651708" w="14812118">
                <a:moveTo>
                  <a:pt x="0" y="0"/>
                </a:moveTo>
                <a:lnTo>
                  <a:pt x="14812118" y="0"/>
                </a:lnTo>
                <a:lnTo>
                  <a:pt x="14812118" y="8651708"/>
                </a:lnTo>
                <a:lnTo>
                  <a:pt x="0" y="86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52" t="0" r="-705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DAF9B346I5w</dc:identifier>
  <dcterms:modified xsi:type="dcterms:W3CDTF">2011-08-01T06:04:30Z</dcterms:modified>
  <cp:revision>1</cp:revision>
  <dc:title>Blue Minimalist Management Strategic Presentation</dc:title>
</cp:coreProperties>
</file>